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6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0CB13-12D2-4D19-8F0C-2240969162A6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A7538-EDB9-4EEA-9A97-857BD82AB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35529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B4530-918A-4BA0-BBD0-7E9B1240E076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FEB99-7F03-472F-BE54-239EB40CAD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29933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МБОУ "Больше-Фроловская ООШ имени Шафранова Буинского МР РТ"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11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CDCB4-54DD-42CC-9EA5-2AB57869ADF8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231FC-7AA3-4FB7-8B6B-1D1E99A06F32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C9AA1-CD35-4E29-96F3-0AB6DFB7E0C4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AE503-5885-4FDB-896E-B9B3352FB285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6524-6E84-423F-8358-638935DE4E1B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6DC03-E8C0-4FEB-BA08-80C259A5272C}" type="datetime1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E7D32-76DF-4A60-B79A-DF84645F7FF4}" type="datetime1">
              <a:rPr lang="ru-RU" smtClean="0"/>
              <a:t>03.12.2017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9952-2804-46DC-B520-581CCF2C388F}" type="datetime1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5C832-2F55-4F4D-B344-7C677F67DAF0}" type="datetime1">
              <a:rPr lang="ru-RU" smtClean="0"/>
              <a:t>03.12.2017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A042E-6F3F-4A53-9DE8-9973B2CFEFEB}" type="datetime1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B7B58-BEAB-4995-904D-2ABEA482D45D}" type="datetime1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61480-9018-47BC-B9B5-399ACFE445F2}" type="datetime1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5400" b="1" i="1" kern="0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lackadder ITC" pitchFamily="82" charset="0"/>
                <a:ea typeface="+mj-ea"/>
                <a:cs typeface="+mj-cs"/>
              </a:rPr>
              <a:t>Презентация школьной столовой </a:t>
            </a:r>
            <a:br>
              <a:rPr lang="ru-RU" altLang="ru-RU" sz="5400" b="1" i="1" kern="0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lackadder ITC" pitchFamily="82" charset="0"/>
                <a:ea typeface="+mj-ea"/>
                <a:cs typeface="+mj-cs"/>
              </a:rPr>
            </a:br>
            <a:r>
              <a:rPr lang="ru-RU" altLang="ru-RU" sz="5400" b="1" i="1" kern="0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lackadder ITC" pitchFamily="82" charset="0"/>
                <a:ea typeface="+mj-ea"/>
                <a:cs typeface="+mj-cs"/>
              </a:rPr>
              <a:t>и дегустации готовых блюд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7" y="5085184"/>
            <a:ext cx="741539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32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32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32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32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</p:spTree>
    <p:extLst>
      <p:ext uri="{BB962C8B-B14F-4D97-AF65-F5344CB8AC3E}">
        <p14:creationId xmlns:p14="http://schemas.microsoft.com/office/powerpoint/2010/main" val="394641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087674" y="6492875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71928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971" y="15974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2150" y="1425603"/>
            <a:ext cx="555729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есть то, что мы едим. </a:t>
            </a:r>
            <a:endParaRPr lang="ru-RU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r"/>
            <a:r>
              <a:rPr lang="ru-RU" sz="2800" b="1" i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Ли </a:t>
            </a:r>
            <a:r>
              <a:rPr lang="ru-RU" sz="2800" b="1" i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Бо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365" y="3503952"/>
            <a:ext cx="2420606" cy="322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48" y="4437112"/>
            <a:ext cx="1819434" cy="2107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0347"/>
            <a:ext cx="5441066" cy="236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974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67608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295" y="1484784"/>
            <a:ext cx="6215410" cy="5131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98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75656" y="6356350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67608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03958" y="14231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i="1" dirty="0">
                <a:latin typeface="Blackadder ITC" pitchFamily="82" charset="0"/>
              </a:rPr>
              <a:t>Решая проблемы качественного и полноценного питания в образовательном учреждении можно рассчитывать на укрепление здоровья детей в период обучения и формирование навыков здорового образа жизни.</a:t>
            </a:r>
            <a:br>
              <a:rPr lang="ru-RU" altLang="ru-RU" i="1" dirty="0">
                <a:latin typeface="Blackadder ITC" pitchFamily="82" charset="0"/>
              </a:rPr>
            </a:br>
            <a:r>
              <a:rPr lang="ru-RU" altLang="ru-RU" i="1" dirty="0">
                <a:latin typeface="Blackadder ITC" pitchFamily="82" charset="0"/>
              </a:rPr>
              <a:t>                                                                         В.В. Путин</a:t>
            </a:r>
            <a:endParaRPr lang="ru-RU" dirty="0"/>
          </a:p>
        </p:txBody>
      </p:sp>
      <p:pic>
        <p:nvPicPr>
          <p:cNvPr id="2050" name="Picture 2" descr="C:\Users\Учитель\Desktop\СТОЛОВАЯ\Конкурс на лучшую столовую (1)\зал\IMG_20171202_1036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9437"/>
            <a:ext cx="3181564" cy="424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итель\Desktop\СТОЛОВАЯ\Конкурс на лучшую столовую (1)\зал\IMG_20171202_103642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188" y="3658992"/>
            <a:ext cx="4249616" cy="21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497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75656" y="6356350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67608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pic>
        <p:nvPicPr>
          <p:cNvPr id="3074" name="Picture 2" descr="C:\Users\Учитель\Desktop\СТОЛОВАЯ\Конкурс на лучшую столовую (1)\зал\IMG_20171202_1036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548" y="1687381"/>
            <a:ext cx="3380410" cy="450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41971" y="159744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Пища столь же необходима для здоровья, сколь необходимо приличное обращение человеку образованному. </a:t>
            </a:r>
            <a:endParaRPr lang="ru-RU" dirty="0" smtClean="0"/>
          </a:p>
          <a:p>
            <a:pPr algn="r"/>
            <a:r>
              <a:rPr lang="ru-RU" dirty="0" err="1" smtClean="0"/>
              <a:t>Козьма</a:t>
            </a:r>
            <a:r>
              <a:rPr lang="ru-RU" dirty="0" smtClean="0"/>
              <a:t> </a:t>
            </a:r>
            <a:r>
              <a:rPr lang="ru-RU" dirty="0"/>
              <a:t>Прутков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456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75" y="111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75656" y="6356350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67608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971" y="15974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1418547"/>
            <a:ext cx="23903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МЕНЮ: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03648" y="2341878"/>
            <a:ext cx="43204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Завтрак.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Calibri"/>
                <a:cs typeface="Calibri"/>
              </a:rPr>
              <a:t>Бутерброд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Calibri"/>
                <a:cs typeface="Calibri"/>
              </a:rPr>
              <a:t>с маслом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Calibri"/>
                <a:cs typeface="Calibri"/>
              </a:rPr>
              <a:t>Омлет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Calibri"/>
                <a:cs typeface="Calibri"/>
              </a:rPr>
              <a:t>Чай 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8400" y="3871068"/>
            <a:ext cx="369167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Обед.</a:t>
            </a:r>
          </a:p>
          <a:p>
            <a:r>
              <a:rPr lang="ru-RU" dirty="0" smtClean="0"/>
              <a:t>1.</a:t>
            </a:r>
            <a:r>
              <a:rPr lang="ru-RU" dirty="0"/>
              <a:t> </a:t>
            </a:r>
            <a:r>
              <a:rPr lang="ru-RU" sz="2000" dirty="0"/>
              <a:t>Суп картофельный с рисом</a:t>
            </a:r>
            <a:endParaRPr lang="ru-RU" sz="2000" dirty="0">
              <a:ea typeface="Calibri"/>
              <a:cs typeface="Calibri"/>
            </a:endParaRPr>
          </a:p>
          <a:p>
            <a:r>
              <a:rPr lang="ru-RU" sz="2000" dirty="0" smtClean="0"/>
              <a:t>2.</a:t>
            </a:r>
            <a:r>
              <a:rPr lang="ru-RU" sz="2000" dirty="0"/>
              <a:t> Кисель из концентрата</a:t>
            </a:r>
            <a:endParaRPr lang="ru-RU" sz="2000" dirty="0">
              <a:ea typeface="Calibri"/>
              <a:cs typeface="Calibri"/>
            </a:endParaRPr>
          </a:p>
          <a:p>
            <a:r>
              <a:rPr lang="ru-RU" sz="2000" dirty="0" smtClean="0"/>
              <a:t>3.</a:t>
            </a:r>
            <a:r>
              <a:rPr lang="ru-RU" sz="2000" dirty="0"/>
              <a:t> Хлеб пшеничный </a:t>
            </a:r>
            <a:r>
              <a:rPr lang="ru-RU" sz="2000" dirty="0" smtClean="0"/>
              <a:t>в/с</a:t>
            </a:r>
          </a:p>
          <a:p>
            <a:r>
              <a:rPr lang="ru-RU" sz="2000" dirty="0" smtClean="0">
                <a:ea typeface="Calibri"/>
                <a:cs typeface="Calibri"/>
              </a:rPr>
              <a:t>4.</a:t>
            </a:r>
            <a:r>
              <a:rPr lang="ru-RU" sz="2000" dirty="0"/>
              <a:t> Хлеб ржаной</a:t>
            </a:r>
            <a:endParaRPr lang="ru-RU" sz="2000" dirty="0">
              <a:ea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8197" name="Picture 5" descr="C:\Users\Учитель\Desktop\СТОЛОВАЯ\Конкурс на лучшую столовую (1)\уголок\IMG_20171201_0743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555" y="2024001"/>
            <a:ext cx="3854445" cy="283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8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75656" y="6356350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67608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971" y="159744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Пища столь же необходима для здоровья, сколь необходимо приличное обращение человеку образованному. </a:t>
            </a:r>
            <a:endParaRPr lang="ru-RU" dirty="0" smtClean="0"/>
          </a:p>
          <a:p>
            <a:pPr algn="r"/>
            <a:r>
              <a:rPr lang="ru-RU" dirty="0" err="1" smtClean="0"/>
              <a:t>Козьма</a:t>
            </a:r>
            <a:r>
              <a:rPr lang="ru-RU" dirty="0" smtClean="0"/>
              <a:t> </a:t>
            </a:r>
            <a:r>
              <a:rPr lang="ru-RU" dirty="0"/>
              <a:t>Прутков</a:t>
            </a:r>
          </a:p>
          <a:p>
            <a:endParaRPr lang="ru-RU" dirty="0"/>
          </a:p>
        </p:txBody>
      </p:sp>
      <p:pic>
        <p:nvPicPr>
          <p:cNvPr id="4098" name="Picture 2" descr="C:\Users\Учитель\Desktop\СТОЛОВАЯ\Конкурс на лучшую столовую (1)\зал\IMG_20171202_1037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97442"/>
            <a:ext cx="3294770" cy="279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итель\Desktop\СТОЛОВАЯ\Конкурс на лучшую столовую (1)\зал\IMG_20171202_103624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194" y="2780928"/>
            <a:ext cx="2975150" cy="396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00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5" y="1111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75656" y="6356350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676082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971" y="15974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23548" y="1409618"/>
            <a:ext cx="74809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lackadder ITC" pitchFamily="82" charset="0"/>
                <a:ea typeface="+mj-ea"/>
                <a:cs typeface="+mj-cs"/>
              </a:rPr>
              <a:t>Для усовершенствования работы школьной столовой проводятся:</a:t>
            </a:r>
            <a:br>
              <a:rPr lang="ru-RU" altLang="ru-RU" sz="3200" b="1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lackadder ITC" pitchFamily="82" charset="0"/>
                <a:ea typeface="+mj-ea"/>
                <a:cs typeface="+mj-cs"/>
              </a:rPr>
            </a:br>
            <a:r>
              <a:rPr lang="ru-RU" altLang="ru-RU" sz="2800" b="1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+mj-cs"/>
              </a:rPr>
              <a:t/>
            </a:r>
            <a:br>
              <a:rPr lang="ru-RU" altLang="ru-RU" sz="2800" b="1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+mj-c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2967335"/>
            <a:ext cx="7344816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n/>
                <a:solidFill>
                  <a:schemeClr val="accent3"/>
                </a:solidFill>
              </a:rPr>
              <a:t>Ежегодный </a:t>
            </a:r>
            <a:r>
              <a:rPr lang="ru-RU" sz="2000" b="1" dirty="0" smtClean="0">
                <a:ln/>
                <a:solidFill>
                  <a:schemeClr val="accent3"/>
                </a:solidFill>
              </a:rPr>
              <a:t>мониторинг  </a:t>
            </a:r>
            <a:r>
              <a:rPr lang="ru-RU" sz="2000" b="1" dirty="0">
                <a:ln/>
                <a:solidFill>
                  <a:schemeClr val="accent3"/>
                </a:solidFill>
              </a:rPr>
              <a:t>среди учащихся и родителей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ln/>
              <a:solidFill>
                <a:schemeClr val="accent3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n/>
                <a:solidFill>
                  <a:schemeClr val="accent3"/>
                </a:solidFill>
              </a:rPr>
              <a:t>Исследование </a:t>
            </a:r>
            <a:r>
              <a:rPr lang="ru-RU" sz="2000" b="1" dirty="0" smtClean="0">
                <a:ln/>
                <a:solidFill>
                  <a:schemeClr val="accent3"/>
                </a:solidFill>
              </a:rPr>
              <a:t>здоровья </a:t>
            </a:r>
            <a:r>
              <a:rPr lang="ru-RU" sz="2000" b="1" dirty="0">
                <a:ln/>
                <a:solidFill>
                  <a:schemeClr val="accent3"/>
                </a:solidFill>
              </a:rPr>
              <a:t>школьников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ln/>
              <a:solidFill>
                <a:schemeClr val="accent3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n/>
                <a:solidFill>
                  <a:schemeClr val="accent3"/>
                </a:solidFill>
              </a:rPr>
              <a:t>Мероприятия «О правильном питании»</a:t>
            </a:r>
            <a:endParaRPr lang="ru-RU" sz="2000" b="1" dirty="0">
              <a:ln/>
              <a:solidFill>
                <a:schemeClr val="accent3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000" b="1" dirty="0">
              <a:ln/>
              <a:solidFill>
                <a:schemeClr val="accent3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n/>
                <a:solidFill>
                  <a:schemeClr val="accent3"/>
                </a:solidFill>
              </a:rPr>
              <a:t>Дегустация учащихся, педагогов, родителей</a:t>
            </a:r>
            <a:endParaRPr lang="ru-RU" sz="2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57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-34573" y="6432834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71928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971" y="15974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7211" y="1412776"/>
            <a:ext cx="83132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cap="none" spc="0" dirty="0" smtClean="0">
                <a:ln/>
                <a:solidFill>
                  <a:schemeClr val="accent3"/>
                </a:solidFill>
                <a:effectLst/>
              </a:rPr>
              <a:t>Дегустация детьми, родителями, педагогами</a:t>
            </a:r>
            <a:endParaRPr lang="ru-RU" sz="3200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2" name="Рисунок 11" descr="C:\Users\Учитель\Desktop\СТОЛОВАЯ\Конкурс на лучшую столовую (1)\зал\IMG_20171202_103640 - копия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97" y="2027178"/>
            <a:ext cx="4844731" cy="198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746" y="4009226"/>
            <a:ext cx="5737225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70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6" y="1412776"/>
            <a:ext cx="77034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-34573" y="6432834"/>
            <a:ext cx="6192688" cy="365125"/>
          </a:xfrm>
        </p:spPr>
        <p:txBody>
          <a:bodyPr/>
          <a:lstStyle/>
          <a:p>
            <a:r>
              <a:rPr lang="ru-RU" dirty="0" smtClean="0"/>
              <a:t>МБОУ «Больше-</a:t>
            </a:r>
            <a:r>
              <a:rPr lang="ru-RU" dirty="0" err="1" smtClean="0"/>
              <a:t>Фроловская</a:t>
            </a:r>
            <a:r>
              <a:rPr lang="ru-RU" dirty="0" smtClean="0"/>
              <a:t> ООШ им Шафранова П.Г. </a:t>
            </a:r>
            <a:r>
              <a:rPr lang="ru-RU" dirty="0" err="1" smtClean="0"/>
              <a:t>Буинского</a:t>
            </a:r>
            <a:r>
              <a:rPr lang="ru-RU" dirty="0" smtClean="0"/>
              <a:t> МР РТ»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3548" y="308555"/>
            <a:ext cx="719286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МБОУ «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Больше-</a:t>
            </a:r>
            <a:r>
              <a:rPr lang="ru-RU" sz="2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Фроловская</a:t>
            </a:r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ООШ </a:t>
            </a:r>
          </a:p>
          <a:p>
            <a:pPr algn="ctr"/>
            <a:r>
              <a:rPr lang="ru-RU" sz="2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им Шафранова  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П.Г. </a:t>
            </a:r>
            <a:r>
              <a:rPr lang="ru-RU" sz="2400" b="1" cap="none" spc="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Буинского</a:t>
            </a:r>
            <a:r>
              <a:rPr lang="ru-RU" sz="2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МР РТ»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41971" y="15974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1418783"/>
            <a:ext cx="752654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родительских собраниях, </a:t>
            </a:r>
          </a:p>
          <a:p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педагогических советах ставятся новые задачи</a:t>
            </a:r>
          </a:p>
          <a:p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для улучшения питания в школьной столовой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68" y="2804805"/>
            <a:ext cx="3590714" cy="2693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302" y="3429000"/>
            <a:ext cx="3734954" cy="2801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383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455</Words>
  <Application>Microsoft Office PowerPoint</Application>
  <PresentationFormat>Экран (4:3)</PresentationFormat>
  <Paragraphs>67</Paragraphs>
  <Slides>10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10</cp:revision>
  <dcterms:created xsi:type="dcterms:W3CDTF">2017-12-02T18:40:35Z</dcterms:created>
  <dcterms:modified xsi:type="dcterms:W3CDTF">2017-12-03T19:23:00Z</dcterms:modified>
</cp:coreProperties>
</file>